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hq6L2M8UTs7iyz5f323EFAC7ONW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Ruchith Jayarathn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customschemas.google.com/relationships/presentationmetadata" Target="metadata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11-13T06:23:31.399">
    <p:pos x="6000" y="0"/>
    <p:text>Who messed up the slides....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YZ5kDPE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7" name="Google Shape;12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Leadership requires you to be willing to stand out! Switch off your cams… get on the internet and search for a quote on leadership and read it out to everyone in the class!</a:t>
            </a:r>
            <a:endParaRPr/>
          </a:p>
        </p:txBody>
      </p:sp>
      <p:sp>
        <p:nvSpPr>
          <p:cNvPr id="128" name="Google Shape;12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19"/>
          <p:cNvGrpSpPr/>
          <p:nvPr/>
        </p:nvGrpSpPr>
        <p:grpSpPr>
          <a:xfrm>
            <a:off x="-4233" y="2438401"/>
            <a:ext cx="12197291" cy="1066006"/>
            <a:chOff x="-2" y="1536"/>
            <a:chExt cx="5763" cy="672"/>
          </a:xfrm>
        </p:grpSpPr>
        <p:grpSp>
          <p:nvGrpSpPr>
            <p:cNvPr id="40" name="Google Shape;40;p19"/>
            <p:cNvGrpSpPr/>
            <p:nvPr/>
          </p:nvGrpSpPr>
          <p:grpSpPr>
            <a:xfrm flipH="1">
              <a:off x="-2" y="1562"/>
              <a:ext cx="5763" cy="646"/>
              <a:chOff x="-3" y="1562"/>
              <a:chExt cx="5763" cy="646"/>
            </a:xfrm>
          </p:grpSpPr>
          <p:sp>
            <p:nvSpPr>
              <p:cNvPr id="41" name="Google Shape;41;p19"/>
              <p:cNvSpPr/>
              <p:nvPr/>
            </p:nvSpPr>
            <p:spPr>
              <a:xfrm rot="-5400000">
                <a:off x="2558" y="-993"/>
                <a:ext cx="624" cy="5745"/>
              </a:xfrm>
              <a:custGeom>
                <a:rect b="b" l="l" r="r" t="t"/>
                <a:pathLst>
                  <a:path extrusionOk="0" h="720" w="100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2" name="Google Shape;42;p19"/>
              <p:cNvSpPr/>
              <p:nvPr/>
            </p:nvSpPr>
            <p:spPr>
              <a:xfrm rot="-5400000">
                <a:off x="1322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3" name="Google Shape;43;p19"/>
              <p:cNvSpPr/>
              <p:nvPr/>
            </p:nvSpPr>
            <p:spPr>
              <a:xfrm rot="-5400000">
                <a:off x="982" y="1669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4" name="Google Shape;44;p19"/>
              <p:cNvSpPr/>
              <p:nvPr/>
            </p:nvSpPr>
            <p:spPr>
              <a:xfrm rot="-5400000">
                <a:off x="-58" y="1760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5" name="Google Shape;45;p19"/>
              <p:cNvSpPr/>
              <p:nvPr/>
            </p:nvSpPr>
            <p:spPr>
              <a:xfrm rot="-5400000">
                <a:off x="664" y="1733"/>
                <a:ext cx="624" cy="294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6" name="Google Shape;46;p19"/>
              <p:cNvSpPr/>
              <p:nvPr/>
            </p:nvSpPr>
            <p:spPr>
              <a:xfrm rot="-5400000">
                <a:off x="442" y="1699"/>
                <a:ext cx="624" cy="362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7" name="Google Shape;47;p19"/>
              <p:cNvSpPr/>
              <p:nvPr/>
            </p:nvSpPr>
            <p:spPr>
              <a:xfrm rot="-5400000">
                <a:off x="154" y="1734"/>
                <a:ext cx="632" cy="315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8" name="Google Shape;48;p19"/>
              <p:cNvSpPr/>
              <p:nvPr/>
            </p:nvSpPr>
            <p:spPr>
              <a:xfrm rot="-5400000">
                <a:off x="3204" y="1665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9" name="Google Shape;49;p19"/>
              <p:cNvSpPr/>
              <p:nvPr/>
            </p:nvSpPr>
            <p:spPr>
              <a:xfrm rot="-5400000">
                <a:off x="2870" y="1664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0" name="Google Shape;50;p19"/>
              <p:cNvSpPr/>
              <p:nvPr/>
            </p:nvSpPr>
            <p:spPr>
              <a:xfrm rot="-5400000">
                <a:off x="1828" y="1755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1" name="Google Shape;51;p19"/>
              <p:cNvSpPr/>
              <p:nvPr/>
            </p:nvSpPr>
            <p:spPr>
              <a:xfrm rot="-5400000">
                <a:off x="2551" y="1728"/>
                <a:ext cx="624" cy="294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2" name="Google Shape;52;p19"/>
              <p:cNvSpPr/>
              <p:nvPr/>
            </p:nvSpPr>
            <p:spPr>
              <a:xfrm rot="-5400000">
                <a:off x="2328" y="1695"/>
                <a:ext cx="624" cy="361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3" name="Google Shape;53;p19"/>
              <p:cNvSpPr/>
              <p:nvPr/>
            </p:nvSpPr>
            <p:spPr>
              <a:xfrm rot="-5400000">
                <a:off x="2043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4" name="Google Shape;54;p19"/>
              <p:cNvSpPr/>
              <p:nvPr/>
            </p:nvSpPr>
            <p:spPr>
              <a:xfrm rot="-5400000">
                <a:off x="4070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5" name="Google Shape;55;p19"/>
              <p:cNvSpPr/>
              <p:nvPr/>
            </p:nvSpPr>
            <p:spPr>
              <a:xfrm rot="-5400000">
                <a:off x="3736" y="1669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6" name="Google Shape;56;p19"/>
              <p:cNvSpPr/>
              <p:nvPr/>
            </p:nvSpPr>
            <p:spPr>
              <a:xfrm rot="-5400000">
                <a:off x="4576" y="1752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7" name="Google Shape;57;p19"/>
              <p:cNvSpPr/>
              <p:nvPr/>
            </p:nvSpPr>
            <p:spPr>
              <a:xfrm>
                <a:off x="5469" y="1562"/>
                <a:ext cx="291" cy="625"/>
              </a:xfrm>
              <a:custGeom>
                <a:rect b="b" l="l" r="r" t="t"/>
                <a:pathLst>
                  <a:path extrusionOk="0" h="625" w="291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8" name="Google Shape;58;p19"/>
              <p:cNvSpPr/>
              <p:nvPr/>
            </p:nvSpPr>
            <p:spPr>
              <a:xfrm rot="-5400000">
                <a:off x="5076" y="1695"/>
                <a:ext cx="624" cy="361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59" name="Google Shape;59;p19"/>
              <p:cNvSpPr/>
              <p:nvPr/>
            </p:nvSpPr>
            <p:spPr>
              <a:xfrm rot="-5400000">
                <a:off x="4797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60" name="Google Shape;60;p19"/>
            <p:cNvSpPr/>
            <p:nvPr/>
          </p:nvSpPr>
          <p:spPr>
            <a:xfrm flipH="1">
              <a:off x="-2" y="1536"/>
              <a:ext cx="5762" cy="412"/>
            </a:xfrm>
            <a:custGeom>
              <a:rect b="b" l="l" r="r" t="t"/>
              <a:pathLst>
                <a:path extrusionOk="0" h="385" w="5762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76767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1" name="Google Shape;61;p19"/>
            <p:cNvSpPr/>
            <p:nvPr/>
          </p:nvSpPr>
          <p:spPr>
            <a:xfrm flipH="1">
              <a:off x="-2" y="2017"/>
              <a:ext cx="5761" cy="189"/>
            </a:xfrm>
            <a:custGeom>
              <a:rect b="b" l="l" r="r" t="t"/>
              <a:pathLst>
                <a:path extrusionOk="0" h="189" w="5761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>
              <a:gsLst>
                <a:gs pos="0">
                  <a:srgbClr val="767676"/>
                </a:gs>
                <a:gs pos="100000">
                  <a:schemeClr val="lt1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62" name="Google Shape;62;p19"/>
          <p:cNvSpPr txBox="1"/>
          <p:nvPr>
            <p:ph type="ctrTitle"/>
          </p:nvPr>
        </p:nvSpPr>
        <p:spPr>
          <a:xfrm>
            <a:off x="1564217" y="379414"/>
            <a:ext cx="10363200" cy="2105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" type="subTitle"/>
          </p:nvPr>
        </p:nvSpPr>
        <p:spPr>
          <a:xfrm>
            <a:off x="1555751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800"/>
              </a:spcBef>
              <a:spcAft>
                <a:spcPts val="0"/>
              </a:spcAft>
              <a:buSzPts val="3200"/>
              <a:buFont typeface="Noto Sans Symbols"/>
              <a:buNone/>
              <a:defRPr sz="4000"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0" type="dt"/>
          </p:nvPr>
        </p:nvSpPr>
        <p:spPr>
          <a:xfrm>
            <a:off x="1555751" y="6248400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2" type="sldNum"/>
          </p:nvPr>
        </p:nvSpPr>
        <p:spPr>
          <a:xfrm>
            <a:off x="9347200" y="6248400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" type="body"/>
          </p:nvPr>
        </p:nvSpPr>
        <p:spPr>
          <a:xfrm rot="5400000">
            <a:off x="4688417" y="-1143000"/>
            <a:ext cx="41148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8" name="Google Shape;118;p28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>
            <p:ph type="title"/>
          </p:nvPr>
        </p:nvSpPr>
        <p:spPr>
          <a:xfrm rot="5400000">
            <a:off x="7812617" y="1981200"/>
            <a:ext cx="5638800" cy="25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9"/>
          <p:cNvSpPr txBox="1"/>
          <p:nvPr>
            <p:ph idx="1" type="body"/>
          </p:nvPr>
        </p:nvSpPr>
        <p:spPr>
          <a:xfrm rot="5400000">
            <a:off x="2529417" y="-508000"/>
            <a:ext cx="5638800" cy="75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3" name="Google Shape;123;p29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9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0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1" name="Google Shape;7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28448" y="260648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7" name="Google Shape;7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72464" y="404664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>
            <a:off x="1564217" y="1981200"/>
            <a:ext cx="508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0840" lvl="0" marL="457200" algn="l">
              <a:spcBef>
                <a:spcPts val="560"/>
              </a:spcBef>
              <a:spcAft>
                <a:spcPts val="0"/>
              </a:spcAft>
              <a:buSzPts val="2240"/>
              <a:buChar char="■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81" name="Google Shape;81;p22"/>
          <p:cNvSpPr txBox="1"/>
          <p:nvPr>
            <p:ph idx="2" type="body"/>
          </p:nvPr>
        </p:nvSpPr>
        <p:spPr>
          <a:xfrm>
            <a:off x="6847417" y="1981200"/>
            <a:ext cx="508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0840" lvl="0" marL="457200" algn="l">
              <a:spcBef>
                <a:spcPts val="560"/>
              </a:spcBef>
              <a:spcAft>
                <a:spcPts val="0"/>
              </a:spcAft>
              <a:buSzPts val="2240"/>
              <a:buChar char="■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82" name="Google Shape;82;p22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4" name="Google Shape;84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16480" y="179125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88" name="Google Shape;88;p23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algn="l"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89" name="Google Shape;89;p23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90" name="Google Shape;90;p23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algn="l"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91" name="Google Shape;91;p23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3" name="Google Shape;9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28448" y="274638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8" name="Google Shape;9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28448" y="444363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72464" y="404664"/>
            <a:ext cx="1552865" cy="8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1160" lvl="0" marL="457200" algn="l">
              <a:spcBef>
                <a:spcPts val="640"/>
              </a:spcBef>
              <a:spcAft>
                <a:spcPts val="0"/>
              </a:spcAft>
              <a:buSzPts val="2560"/>
              <a:buChar char="■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06" name="Google Shape;106;p26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07" name="Google Shape;107;p26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7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13" name="Google Shape;113;p27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8"/>
          <p:cNvGrpSpPr/>
          <p:nvPr/>
        </p:nvGrpSpPr>
        <p:grpSpPr>
          <a:xfrm>
            <a:off x="1" y="-10714"/>
            <a:ext cx="1418167" cy="6863952"/>
            <a:chOff x="0" y="-7"/>
            <a:chExt cx="670" cy="4324"/>
          </a:xfrm>
        </p:grpSpPr>
        <p:grpSp>
          <p:nvGrpSpPr>
            <p:cNvPr id="11" name="Google Shape;11;p18"/>
            <p:cNvGrpSpPr/>
            <p:nvPr/>
          </p:nvGrpSpPr>
          <p:grpSpPr>
            <a:xfrm flipH="1" rot="-5400000">
              <a:off x="-1824" y="1827"/>
              <a:ext cx="4324" cy="656"/>
              <a:chOff x="-7" y="1546"/>
              <a:chExt cx="5767" cy="656"/>
            </a:xfrm>
          </p:grpSpPr>
          <p:sp>
            <p:nvSpPr>
              <p:cNvPr id="12" name="Google Shape;12;p18"/>
              <p:cNvSpPr/>
              <p:nvPr/>
            </p:nvSpPr>
            <p:spPr>
              <a:xfrm rot="-5400000">
                <a:off x="2554" y="-990"/>
                <a:ext cx="624" cy="5746"/>
              </a:xfrm>
              <a:custGeom>
                <a:rect b="b" l="l" r="r" t="t"/>
                <a:pathLst>
                  <a:path extrusionOk="0" h="720" w="100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3" name="Google Shape;13;p18"/>
              <p:cNvSpPr/>
              <p:nvPr/>
            </p:nvSpPr>
            <p:spPr>
              <a:xfrm rot="-5400000">
                <a:off x="1323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" name="Google Shape;14;p18"/>
              <p:cNvSpPr/>
              <p:nvPr/>
            </p:nvSpPr>
            <p:spPr>
              <a:xfrm rot="-5400000">
                <a:off x="964" y="1677"/>
                <a:ext cx="624" cy="42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5" name="Google Shape;15;p18"/>
              <p:cNvSpPr/>
              <p:nvPr/>
            </p:nvSpPr>
            <p:spPr>
              <a:xfrm rot="-5400000">
                <a:off x="-75" y="1761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6" name="Google Shape;16;p18"/>
              <p:cNvSpPr/>
              <p:nvPr/>
            </p:nvSpPr>
            <p:spPr>
              <a:xfrm rot="-5400000">
                <a:off x="664" y="1733"/>
                <a:ext cx="624" cy="29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7" name="Google Shape;17;p18"/>
              <p:cNvSpPr/>
              <p:nvPr/>
            </p:nvSpPr>
            <p:spPr>
              <a:xfrm rot="-5400000">
                <a:off x="431" y="1699"/>
                <a:ext cx="624" cy="364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8" name="Google Shape;18;p18"/>
              <p:cNvSpPr/>
              <p:nvPr/>
            </p:nvSpPr>
            <p:spPr>
              <a:xfrm rot="-5400000">
                <a:off x="144" y="1728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9" name="Google Shape;19;p18"/>
              <p:cNvSpPr/>
              <p:nvPr/>
            </p:nvSpPr>
            <p:spPr>
              <a:xfrm rot="-5400000">
                <a:off x="3187" y="1656"/>
                <a:ext cx="624" cy="420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0" name="Google Shape;20;p18"/>
              <p:cNvSpPr/>
              <p:nvPr/>
            </p:nvSpPr>
            <p:spPr>
              <a:xfrm rot="-5400000">
                <a:off x="2870" y="1664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1" name="Google Shape;21;p18"/>
              <p:cNvSpPr/>
              <p:nvPr/>
            </p:nvSpPr>
            <p:spPr>
              <a:xfrm rot="-5400000">
                <a:off x="1829" y="1747"/>
                <a:ext cx="624" cy="256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2" name="Google Shape;22;p18"/>
              <p:cNvSpPr/>
              <p:nvPr/>
            </p:nvSpPr>
            <p:spPr>
              <a:xfrm rot="-5400000">
                <a:off x="2540" y="1729"/>
                <a:ext cx="624" cy="29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3" name="Google Shape;23;p18"/>
              <p:cNvSpPr/>
              <p:nvPr/>
            </p:nvSpPr>
            <p:spPr>
              <a:xfrm rot="-5400000">
                <a:off x="2330" y="1695"/>
                <a:ext cx="624" cy="360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4" name="Google Shape;24;p18"/>
              <p:cNvSpPr/>
              <p:nvPr/>
            </p:nvSpPr>
            <p:spPr>
              <a:xfrm rot="-5400000">
                <a:off x="2031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5" name="Google Shape;25;p18"/>
              <p:cNvSpPr/>
              <p:nvPr/>
            </p:nvSpPr>
            <p:spPr>
              <a:xfrm rot="-5400000">
                <a:off x="4055" y="1653"/>
                <a:ext cx="624" cy="420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6" name="Google Shape;26;p18"/>
              <p:cNvSpPr/>
              <p:nvPr/>
            </p:nvSpPr>
            <p:spPr>
              <a:xfrm rot="-5400000">
                <a:off x="3701" y="1660"/>
                <a:ext cx="624" cy="42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7" name="Google Shape;27;p18"/>
              <p:cNvSpPr/>
              <p:nvPr/>
            </p:nvSpPr>
            <p:spPr>
              <a:xfrm rot="-5400000">
                <a:off x="4548" y="1739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8" name="Google Shape;28;p18"/>
              <p:cNvSpPr/>
              <p:nvPr/>
            </p:nvSpPr>
            <p:spPr>
              <a:xfrm>
                <a:off x="5469" y="1554"/>
                <a:ext cx="291" cy="625"/>
              </a:xfrm>
              <a:custGeom>
                <a:rect b="b" l="l" r="r" t="t"/>
                <a:pathLst>
                  <a:path extrusionOk="0" h="625" w="291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9" name="Google Shape;29;p18"/>
              <p:cNvSpPr/>
              <p:nvPr/>
            </p:nvSpPr>
            <p:spPr>
              <a:xfrm rot="-5400000">
                <a:off x="5067" y="1678"/>
                <a:ext cx="624" cy="360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0" name="Google Shape;30;p18"/>
              <p:cNvSpPr/>
              <p:nvPr/>
            </p:nvSpPr>
            <p:spPr>
              <a:xfrm rot="-5400000">
                <a:off x="4772" y="1704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31" name="Google Shape;31;p18"/>
            <p:cNvSpPr/>
            <p:nvPr/>
          </p:nvSpPr>
          <p:spPr>
            <a:xfrm flipH="1" rot="-5400000">
              <a:off x="-1954" y="1951"/>
              <a:ext cx="4320" cy="412"/>
            </a:xfrm>
            <a:custGeom>
              <a:rect b="b" l="l" r="r" t="t"/>
              <a:pathLst>
                <a:path extrusionOk="0" h="385" w="5762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767676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2" name="Google Shape;32;p18"/>
            <p:cNvSpPr/>
            <p:nvPr/>
          </p:nvSpPr>
          <p:spPr>
            <a:xfrm flipH="1" rot="-5400000">
              <a:off x="-1584" y="2062"/>
              <a:ext cx="4319" cy="189"/>
            </a:xfrm>
            <a:custGeom>
              <a:rect b="b" l="l" r="r" t="t"/>
              <a:pathLst>
                <a:path extrusionOk="0" h="189" w="5761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>
              <a:gsLst>
                <a:gs pos="0">
                  <a:srgbClr val="767676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3" name="Google Shape;33;p18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18"/>
          <p:cNvSpPr txBox="1"/>
          <p:nvPr>
            <p:ph idx="1" type="body"/>
          </p:nvPr>
        </p:nvSpPr>
        <p:spPr>
          <a:xfrm>
            <a:off x="1564217" y="1981200"/>
            <a:ext cx="10363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116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18"/>
          <p:cNvSpPr txBox="1"/>
          <p:nvPr>
            <p:ph idx="10" type="dt"/>
          </p:nvPr>
        </p:nvSpPr>
        <p:spPr>
          <a:xfrm>
            <a:off x="1564217" y="6265863"/>
            <a:ext cx="254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" name="Google Shape;36;p18"/>
          <p:cNvSpPr txBox="1"/>
          <p:nvPr>
            <p:ph idx="11" type="ftr"/>
          </p:nvPr>
        </p:nvSpPr>
        <p:spPr>
          <a:xfrm>
            <a:off x="47752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7" name="Google Shape;37;p18"/>
          <p:cNvSpPr txBox="1"/>
          <p:nvPr/>
        </p:nvSpPr>
        <p:spPr>
          <a:xfrm>
            <a:off x="9245600" y="6324600"/>
            <a:ext cx="2540000" cy="33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Slide </a:t>
            </a:r>
            <a:fld id="{00000000-1234-1234-1234-123412341234}" type="slidenum">
              <a:rPr b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1.xml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linkedin.com/learning-login/share?account=76664938&amp;forceAccount=false&amp;redirect=https%3A%2F%2Fwww.linkedin.com%2Flearning%2Fcv-success-master-class%3Ftrk%3Dshare_ent_url%26shareId%3DWnHeQnUMSPOZFPgcY6oozQ%253D%253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"/>
          <p:cNvSpPr txBox="1"/>
          <p:nvPr>
            <p:ph type="ctrTitle"/>
          </p:nvPr>
        </p:nvSpPr>
        <p:spPr>
          <a:xfrm>
            <a:off x="3071664" y="1064637"/>
            <a:ext cx="5760640" cy="1261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Developing Your CV</a:t>
            </a:r>
            <a:br>
              <a:rPr lang="en-US"/>
            </a:br>
            <a:r>
              <a:rPr b="1" lang="en-US" sz="2800"/>
              <a:t>Professional Development</a:t>
            </a:r>
            <a:endParaRPr sz="8800"/>
          </a:p>
        </p:txBody>
      </p:sp>
      <p:pic>
        <p:nvPicPr>
          <p:cNvPr id="131" name="Google Shape;13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1384" y="476672"/>
            <a:ext cx="1552865" cy="849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, letter&#10;&#10;Description automatically generated" id="132" name="Google Shape;13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19736" y="3404013"/>
            <a:ext cx="4453086" cy="3339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black text&#10;&#10;Description automatically generated"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8050" y="2154600"/>
            <a:ext cx="9561375" cy="328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>
            <p:ph type="title"/>
          </p:nvPr>
        </p:nvSpPr>
        <p:spPr>
          <a:xfrm>
            <a:off x="1343472" y="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Good CV... What does it look like?</a:t>
            </a:r>
            <a:endParaRPr/>
          </a:p>
        </p:txBody>
      </p:sp>
      <p:pic>
        <p:nvPicPr>
          <p:cNvPr id="187" name="Google Shape;187;p11"/>
          <p:cNvPicPr preferRelativeResize="0"/>
          <p:nvPr/>
        </p:nvPicPr>
        <p:blipFill rotWithShape="1">
          <a:blip r:embed="rId3">
            <a:alphaModFix/>
          </a:blip>
          <a:srcRect b="2912" l="-2530" r="2530" t="0"/>
          <a:stretch/>
        </p:blipFill>
        <p:spPr>
          <a:xfrm>
            <a:off x="5247957" y="1254825"/>
            <a:ext cx="5778051" cy="512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Discussion: What’s wrong with this CV???</a:t>
            </a:r>
            <a:endParaRPr/>
          </a:p>
        </p:txBody>
      </p:sp>
      <p:pic>
        <p:nvPicPr>
          <p:cNvPr id="193" name="Google Shape;19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6468" y="1400026"/>
            <a:ext cx="3672408" cy="5200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47468" y="1323826"/>
            <a:ext cx="3672408" cy="5200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3"/>
          <p:cNvPicPr preferRelativeResize="0"/>
          <p:nvPr/>
        </p:nvPicPr>
        <p:blipFill rotWithShape="1">
          <a:blip r:embed="rId3">
            <a:alphaModFix/>
          </a:blip>
          <a:srcRect b="810" l="0" r="0" t="-810"/>
          <a:stretch/>
        </p:blipFill>
        <p:spPr>
          <a:xfrm>
            <a:off x="4267870" y="108140"/>
            <a:ext cx="4320479" cy="6641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9726" y="56069"/>
            <a:ext cx="4752527" cy="6745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91739" y="106769"/>
            <a:ext cx="4608511" cy="6644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8633" y="131948"/>
            <a:ext cx="4474736" cy="6470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"/>
          <p:cNvPicPr preferRelativeResize="0"/>
          <p:nvPr/>
        </p:nvPicPr>
        <p:blipFill rotWithShape="1">
          <a:blip r:embed="rId3">
            <a:alphaModFix/>
          </a:blip>
          <a:srcRect b="2049" l="-3050" r="3050" t="-2050"/>
          <a:stretch/>
        </p:blipFill>
        <p:spPr>
          <a:xfrm>
            <a:off x="1809286" y="1504783"/>
            <a:ext cx="9001000" cy="422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"/>
          <p:cNvPicPr preferRelativeResize="0"/>
          <p:nvPr/>
        </p:nvPicPr>
        <p:blipFill rotWithShape="1">
          <a:blip r:embed="rId3">
            <a:alphaModFix/>
          </a:blip>
          <a:srcRect b="1750" l="0" r="0" t="-1750"/>
          <a:stretch/>
        </p:blipFill>
        <p:spPr>
          <a:xfrm>
            <a:off x="1775520" y="1705000"/>
            <a:ext cx="7776864" cy="435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4"/>
          <p:cNvPicPr preferRelativeResize="0"/>
          <p:nvPr/>
        </p:nvPicPr>
        <p:blipFill rotWithShape="1">
          <a:blip r:embed="rId3">
            <a:alphaModFix/>
          </a:blip>
          <a:srcRect b="3299" l="-910" r="909" t="-3300"/>
          <a:stretch/>
        </p:blipFill>
        <p:spPr>
          <a:xfrm>
            <a:off x="2199685" y="1884283"/>
            <a:ext cx="8424936" cy="4619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1839" y="1196752"/>
            <a:ext cx="10246201" cy="5328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5519" y="1844824"/>
            <a:ext cx="9125069" cy="3960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 txBox="1"/>
          <p:nvPr>
            <p:ph type="title"/>
          </p:nvPr>
        </p:nvSpPr>
        <p:spPr>
          <a:xfrm>
            <a:off x="1564217" y="4572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watch this video and </a:t>
            </a:r>
            <a:br>
              <a:rPr lang="en-US"/>
            </a:br>
            <a:r>
              <a:rPr lang="en-US"/>
              <a:t>do the Chapter Quiz!</a:t>
            </a:r>
            <a:endParaRPr/>
          </a:p>
        </p:txBody>
      </p:sp>
      <p:sp>
        <p:nvSpPr>
          <p:cNvPr id="163" name="Google Shape;163;p7"/>
          <p:cNvSpPr txBox="1"/>
          <p:nvPr/>
        </p:nvSpPr>
        <p:spPr>
          <a:xfrm>
            <a:off x="2063552" y="2265313"/>
            <a:ext cx="9649072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https://www.linkedin.com/learning-login/share?account=76664938&amp;forceAccount=false&amp;redirect=https%3A%2F%2Fwww.linkedin.com%2Flearning%2Fcv-success-master-class%3Ftrk%3Dshare_ent_url%26shareId%3DWnHeQnUMSPOZFPgcY6oozQ%253D%253D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"/>
          <p:cNvSpPr txBox="1"/>
          <p:nvPr>
            <p:ph type="ctrTitle"/>
          </p:nvPr>
        </p:nvSpPr>
        <p:spPr>
          <a:xfrm>
            <a:off x="1564217" y="379414"/>
            <a:ext cx="10363200" cy="2105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Experience</a:t>
            </a:r>
            <a:endParaRPr/>
          </a:p>
        </p:txBody>
      </p:sp>
      <p:sp>
        <p:nvSpPr>
          <p:cNvPr id="169" name="Google Shape;169;p8"/>
          <p:cNvSpPr txBox="1"/>
          <p:nvPr>
            <p:ph idx="1" type="subTitle"/>
          </p:nvPr>
        </p:nvSpPr>
        <p:spPr>
          <a:xfrm>
            <a:off x="1555751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None/>
            </a:pPr>
            <a:r>
              <a:rPr lang="en-US"/>
              <a:t>DSGP/ SDGP?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SzPts val="3200"/>
              <a:buFont typeface="Noto Sans Symbols"/>
              <a:buNone/>
            </a:pPr>
            <a:r>
              <a:rPr lang="en-US"/>
              <a:t>External (If any)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 txBox="1"/>
          <p:nvPr>
            <p:ph type="ctrTitle"/>
          </p:nvPr>
        </p:nvSpPr>
        <p:spPr>
          <a:xfrm>
            <a:off x="1564217" y="360781"/>
            <a:ext cx="10363200" cy="21236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Proof-read your CV</a:t>
            </a:r>
            <a:br>
              <a:rPr lang="en-US"/>
            </a:br>
            <a:r>
              <a:rPr lang="en-US"/>
              <a:t>Peer- review</a:t>
            </a:r>
            <a:endParaRPr/>
          </a:p>
        </p:txBody>
      </p:sp>
      <p:sp>
        <p:nvSpPr>
          <p:cNvPr id="175" name="Google Shape;175;p9"/>
          <p:cNvSpPr txBox="1"/>
          <p:nvPr>
            <p:ph idx="1" type="subTitle"/>
          </p:nvPr>
        </p:nvSpPr>
        <p:spPr>
          <a:xfrm>
            <a:off x="1555751" y="3886200"/>
            <a:ext cx="8534400" cy="2423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None/>
            </a:pPr>
            <a:r>
              <a:rPr lang="en-US"/>
              <a:t>Spellings- University name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SzPts val="3200"/>
              <a:buFont typeface="Noto Sans Symbols"/>
              <a:buNone/>
            </a:pPr>
            <a:r>
              <a:rPr lang="en-US"/>
              <a:t>Degree Title </a:t>
            </a:r>
            <a:endParaRPr/>
          </a:p>
        </p:txBody>
      </p:sp>
      <p:sp>
        <p:nvSpPr>
          <p:cNvPr id="176" name="Google Shape;176;p9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https://www.jetbrains.com/shop/eform/students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d`s Tie">
  <a:themeElements>
    <a:clrScheme name="Custom 4">
      <a:dk1>
        <a:srgbClr val="000000"/>
      </a:dk1>
      <a:lt1>
        <a:srgbClr val="FFFFFF"/>
      </a:lt1>
      <a:dk2>
        <a:srgbClr val="003366"/>
      </a:dk2>
      <a:lt2>
        <a:srgbClr val="5490A8"/>
      </a:lt2>
      <a:accent1>
        <a:srgbClr val="0099CC"/>
      </a:accent1>
      <a:accent2>
        <a:srgbClr val="3366CC"/>
      </a:accent2>
      <a:accent3>
        <a:srgbClr val="FFFFFF"/>
      </a:accent3>
      <a:accent4>
        <a:srgbClr val="000000"/>
      </a:accent4>
      <a:accent5>
        <a:srgbClr val="AACAE2"/>
      </a:accent5>
      <a:accent6>
        <a:srgbClr val="2D5CB9"/>
      </a:accent6>
      <a:hlink>
        <a:srgbClr val="2D5CB9"/>
      </a:hlink>
      <a:folHlink>
        <a:srgbClr val="47D1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2020-09-19T16:01:18Z</dcterms:created>
  <dc:creator>Havindra Gunawardena</dc:creator>
</cp:coreProperties>
</file>